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6FC49A-B188-410E-B14C-E46E0CC6E43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FA18D3-236E-4E86-89B9-2193AB0D76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Тема презентации: « Участие в сдаче норм ГТО»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7250" y="1988840"/>
            <a:ext cx="7200800" cy="19327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 smtClean="0"/>
              <a:t>Номинация: «Звёзды школьного спорта»</a:t>
            </a:r>
          </a:p>
          <a:p>
            <a:pPr algn="just"/>
            <a:r>
              <a:rPr lang="ru-RU" sz="1800" b="1" dirty="0" smtClean="0"/>
              <a:t>Муниципальное </a:t>
            </a:r>
            <a:r>
              <a:rPr lang="ru-RU" sz="1800" b="1" dirty="0"/>
              <a:t>бюджетное общеобразовательное учреждение средняя общеобразовательная школа №2 села Доброе имени М.И. Третьяковой Добровского муниципального округа Липецкой области</a:t>
            </a:r>
            <a:r>
              <a:rPr lang="ru-RU" sz="1800" b="1" dirty="0" smtClean="0"/>
              <a:t>.</a:t>
            </a:r>
          </a:p>
          <a:p>
            <a:pPr algn="just"/>
            <a:r>
              <a:rPr lang="ru-RU" sz="1800" b="1" dirty="0" smtClean="0"/>
              <a:t>Школьный спортивный клуб «Ритм»</a:t>
            </a:r>
          </a:p>
          <a:p>
            <a:pPr algn="just"/>
            <a:r>
              <a:rPr lang="ru-RU" sz="1800" b="1" dirty="0" smtClean="0"/>
              <a:t>Руководитель ШСК:     Лавров Геннадий Петрович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026" name="Picture 2" descr="C:\Users\Гена\Desktop\68dace2efb3e355ff137c19337188b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12" y="3933056"/>
            <a:ext cx="5904656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Урок ГТО у самых маленьких членов ШСК «Ритм»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0"/>
          <a:stretch/>
        </p:blipFill>
        <p:spPr>
          <a:xfrm>
            <a:off x="971600" y="2141984"/>
            <a:ext cx="3634530" cy="38201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61" y="2132856"/>
            <a:ext cx="354231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Фестиваль ГТО в школьном спортивном клубе «Ритм»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164169" cy="237312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3" y="2420888"/>
            <a:ext cx="3201216" cy="239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20785"/>
            <a:ext cx="3202160" cy="240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/>
          <a:lstStyle/>
          <a:p>
            <a:r>
              <a:rPr lang="ru-RU" sz="3200" dirty="0" smtClean="0"/>
              <a:t>Выполнение нормативов комплекса ГТО воспитанниками   ШСК  «Ритм»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4"/>
          <a:stretch/>
        </p:blipFill>
        <p:spPr>
          <a:xfrm>
            <a:off x="827584" y="1700808"/>
            <a:ext cx="2995503" cy="2521572"/>
          </a:xfrm>
        </p:spPr>
      </p:pic>
      <p:pic>
        <p:nvPicPr>
          <p:cNvPr id="4098" name="Picture 2" descr="D:\фото ГТО в школе\выполнение ГТО 2018г\IMG_32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/>
          <a:stretch/>
        </p:blipFill>
        <p:spPr bwMode="auto">
          <a:xfrm>
            <a:off x="5436096" y="1772816"/>
            <a:ext cx="3024336" cy="27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ГТО в школе\выполнение ГТО 2018г\IMG_3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5" y="3933056"/>
            <a:ext cx="3384376" cy="25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Участие членов ШСК «Ритм» в муниципальном </a:t>
            </a:r>
            <a:r>
              <a:rPr lang="ru-RU" sz="2800" smtClean="0"/>
              <a:t>фестивале ГТО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5"/>
            <a:ext cx="2850964" cy="3801285"/>
          </a:xfrm>
        </p:spPr>
      </p:pic>
      <p:pic>
        <p:nvPicPr>
          <p:cNvPr id="5122" name="Picture 2" descr="C:\Users\Гена\Desktop\конкурс ШСК\0u5BWqkQd56_bvzPrd6iJEktTFkSHuL2T9WZ6AXj-I7AW4kstsSldfixGJ044uJlbrpjLUNd1jq_9qsQ0yyWx5f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524410"/>
            <a:ext cx="2768685" cy="27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ена\Desktop\конкурс ШСК\8mmu02kFtGDHt0zI-8p9wuxJSFFjf6Gx_ulpdPK2YMHtlP45L-CYIryBCgE1HdHnoPUn1r5Fuqh8_TtDjnS_oaS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ена\Desktop\фото конкурс\lbqzH3FaNonrmvh_8sihFKTkXzqEHwVl68liL1DPKySsLOLXcb8D8b-n4iHuPueZVXErKUHgyxwbcMZfXi-pBRb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"/>
          <a:stretch/>
        </p:blipFill>
        <p:spPr bwMode="auto">
          <a:xfrm>
            <a:off x="6268326" y="929673"/>
            <a:ext cx="2682335" cy="34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560637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ru-RU" sz="2800" dirty="0"/>
              <a:t>Участие членов ШСК «Ритм» в </a:t>
            </a:r>
            <a:r>
              <a:rPr lang="ru-RU" sz="2800" dirty="0" smtClean="0"/>
              <a:t>региональном </a:t>
            </a:r>
            <a:r>
              <a:rPr lang="ru-RU" sz="2800" dirty="0"/>
              <a:t>фестивале </a:t>
            </a:r>
            <a:r>
              <a:rPr lang="ru-RU" sz="2800" dirty="0" smtClean="0"/>
              <a:t>ГТО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92643"/>
            <a:ext cx="2574510" cy="3421987"/>
          </a:xfrm>
        </p:spPr>
      </p:pic>
      <p:pic>
        <p:nvPicPr>
          <p:cNvPr id="6147" name="Picture 3" descr="C:\Users\Гена\Desktop\фото конкурс\siCi0oy11hcaupuPwdwUqphjPgjXafuv9MLGKPCX5FfgJiBJj-SoxIRGB_poBA9MEO104LkovsNQCRar43dAY4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97040"/>
            <a:ext cx="2574511" cy="34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</TotalTime>
  <Words>83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Урок ГТО у самых маленьких членов ШСК «Ритм»</vt:lpstr>
      <vt:lpstr>Фестиваль ГТО в школьном спортивном клубе «Ритм» </vt:lpstr>
      <vt:lpstr>Выполнение нормативов комплекса ГТО воспитанниками   ШСК  «Ритм»</vt:lpstr>
      <vt:lpstr>Участие членов ШСК «Ритм» в муниципальном фестивале ГТО</vt:lpstr>
      <vt:lpstr>Участие членов ШСК «Ритм» в региональном фестивале ГТО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Гена</cp:lastModifiedBy>
  <cp:revision>15</cp:revision>
  <dcterms:created xsi:type="dcterms:W3CDTF">2025-09-01T07:16:24Z</dcterms:created>
  <dcterms:modified xsi:type="dcterms:W3CDTF">2025-09-03T06:48:36Z</dcterms:modified>
</cp:coreProperties>
</file>